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7" r:id="rId2"/>
    <p:sldId id="289" r:id="rId3"/>
    <p:sldId id="263" r:id="rId4"/>
    <p:sldId id="258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90" r:id="rId31"/>
    <p:sldId id="2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5BA1-980A-4507-BE5A-5C1E7C2FFD8F}" type="datetimeFigureOut">
              <a:rPr lang="en-US"/>
              <a:t>10/11/2019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03411-58E2-43FD-AE1D-AD77DFF8CB20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3416D-7FED-43BC-AA7C-D92DBA01ED64}" type="datetimeFigureOut">
              <a:rPr lang="en-US"/>
              <a:t>10/11/2019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C57A8-AE18-4654-B6AF-04B3577165BE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7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grpSp>
        <p:nvGrpSpPr>
          <p:cNvPr id="98" name="Group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1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grpSp>
        <p:nvGrpSpPr>
          <p:cNvPr id="112" name="Group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25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126" name="Text Placeholder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‹Nº›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/>
          <a:lstStyle>
            <a:lvl1pPr algn="l">
              <a:defRPr/>
            </a:lvl1pPr>
          </a:lstStyle>
          <a:p>
            <a:fld id="{022B156B-59AE-415F-B24B-8756D48BB977}" type="slidenum">
              <a:rPr/>
              <a:pPr/>
              <a:t>‹Nº›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dirty="0"/>
          </a:p>
        </p:txBody>
      </p:sp>
      <p:grpSp>
        <p:nvGrpSpPr>
          <p:cNvPr id="8" name="Group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reeform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reeform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sp>
          <p:nvSpPr>
            <p:cNvPr id="12" name="Freeform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‹Nº›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6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7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‹Nº›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grpSp>
        <p:nvGrpSpPr>
          <p:cNvPr id="52" name="Group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9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84" name="Group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8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grpSp>
        <p:nvGrpSpPr>
          <p:cNvPr id="97" name="Group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80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‹Nº›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10/11/2019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22B156B-59AE-415F-B24B-8756D48BB977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4CF99945-0A15-4715-AB6C-F5E56CF20F70}" type="datetimeFigureOut">
              <a:rPr lang="en-US" smtClean="0"/>
              <a:pPr/>
              <a:t>10/11/2019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7082574" cy="1828800"/>
          </a:xfrm>
        </p:spPr>
        <p:txBody>
          <a:bodyPr>
            <a:normAutofit fontScale="90000"/>
          </a:bodyPr>
          <a:lstStyle/>
          <a:p>
            <a:r>
              <a:rPr lang="en-US" dirty="0"/>
              <a:t>Sistema de Gestion de Factores Humanos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799"/>
            <a:ext cx="7004902" cy="116780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Ingenieria de Software - UNAH</a:t>
            </a:r>
          </a:p>
          <a:p>
            <a:pPr>
              <a:lnSpc>
                <a:spcPct val="150000"/>
              </a:lnSpc>
            </a:pPr>
            <a:r>
              <a:rPr lang="en-US" dirty="0"/>
              <a:t>Grupo #1</a:t>
            </a:r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gestión de cuestionarios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342DB2-6D6F-4D4C-BC1C-1A3D60284061}"/>
              </a:ext>
            </a:extLst>
          </p:cNvPr>
          <p:cNvPicPr/>
          <p:nvPr/>
        </p:nvPicPr>
        <p:blipFill rotWithShape="1">
          <a:blip r:embed="rId2"/>
          <a:srcRect b="5520"/>
          <a:stretch/>
        </p:blipFill>
        <p:spPr bwMode="auto">
          <a:xfrm>
            <a:off x="2674938" y="1736959"/>
            <a:ext cx="6838950" cy="4038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2621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creación de cuestionario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9F0D877-CE0E-40E8-8C40-2F86C0D859F0}"/>
              </a:ext>
            </a:extLst>
          </p:cNvPr>
          <p:cNvPicPr/>
          <p:nvPr/>
        </p:nvPicPr>
        <p:blipFill rotWithShape="1">
          <a:blip r:embed="rId2"/>
          <a:srcRect b="4378"/>
          <a:stretch/>
        </p:blipFill>
        <p:spPr bwMode="auto">
          <a:xfrm>
            <a:off x="2827338" y="1620754"/>
            <a:ext cx="6534150" cy="3905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73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del gestión de preguntas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E3CC4E8-7F1F-47D2-9BCC-89D7A10873E5}"/>
              </a:ext>
            </a:extLst>
          </p:cNvPr>
          <p:cNvPicPr/>
          <p:nvPr/>
        </p:nvPicPr>
        <p:blipFill rotWithShape="1">
          <a:blip r:embed="rId2"/>
          <a:srcRect b="4606"/>
          <a:stretch/>
        </p:blipFill>
        <p:spPr bwMode="auto">
          <a:xfrm>
            <a:off x="2803525" y="1784483"/>
            <a:ext cx="6581775" cy="3924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6419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creación de preguntas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107D6B-7B2D-44FD-831D-4269AAED0C43}"/>
              </a:ext>
            </a:extLst>
          </p:cNvPr>
          <p:cNvPicPr/>
          <p:nvPr/>
        </p:nvPicPr>
        <p:blipFill rotWithShape="1">
          <a:blip r:embed="rId2"/>
          <a:srcRect b="4243"/>
          <a:stretch/>
        </p:blipFill>
        <p:spPr bwMode="auto">
          <a:xfrm>
            <a:off x="2903538" y="1807995"/>
            <a:ext cx="6381750" cy="3819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6836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gestión de preguntas filtro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FDF0AD-A942-49D0-BB3A-EF5AD0E323BC}"/>
              </a:ext>
            </a:extLst>
          </p:cNvPr>
          <p:cNvPicPr/>
          <p:nvPr/>
        </p:nvPicPr>
        <p:blipFill rotWithShape="1">
          <a:blip r:embed="rId2"/>
          <a:srcRect b="4706"/>
          <a:stretch/>
        </p:blipFill>
        <p:spPr bwMode="auto">
          <a:xfrm>
            <a:off x="2856230" y="1788945"/>
            <a:ext cx="6476365" cy="38576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2684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creación de pregunta filtro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81E9BC2-C579-4BB4-9991-810D07297F17}"/>
              </a:ext>
            </a:extLst>
          </p:cNvPr>
          <p:cNvPicPr/>
          <p:nvPr/>
        </p:nvPicPr>
        <p:blipFill rotWithShape="1">
          <a:blip r:embed="rId2"/>
          <a:srcRect b="5264"/>
          <a:stretch/>
        </p:blipFill>
        <p:spPr bwMode="auto">
          <a:xfrm>
            <a:off x="2764790" y="1890462"/>
            <a:ext cx="6659245" cy="39433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5879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Controlador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HN" dirty="0"/>
              <a:t>Tiene privilegio a los accesos a los menús.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35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login de controlador, supervisor y recursos humanos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15BEC3E-6C1A-42BB-AA1B-DD2BEA94C159}"/>
              </a:ext>
            </a:extLst>
          </p:cNvPr>
          <p:cNvPicPr/>
          <p:nvPr/>
        </p:nvPicPr>
        <p:blipFill rotWithShape="1">
          <a:blip r:embed="rId2"/>
          <a:srcRect b="4883"/>
          <a:stretch/>
        </p:blipFill>
        <p:spPr bwMode="auto">
          <a:xfrm>
            <a:off x="2803843" y="1800140"/>
            <a:ext cx="6581140" cy="39122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5013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pregunta filtro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58A3AFE-F24D-43D4-910A-56D17D076FBC}"/>
              </a:ext>
            </a:extLst>
          </p:cNvPr>
          <p:cNvPicPr/>
          <p:nvPr/>
        </p:nvPicPr>
        <p:blipFill rotWithShape="1">
          <a:blip r:embed="rId2"/>
          <a:srcRect b="4575"/>
          <a:stretch/>
        </p:blipFill>
        <p:spPr bwMode="auto">
          <a:xfrm>
            <a:off x="2710029" y="2021522"/>
            <a:ext cx="6560185" cy="39122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2827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selección de área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8A35A20-C22A-46D1-8D7A-D411E4CE9C0E}"/>
              </a:ext>
            </a:extLst>
          </p:cNvPr>
          <p:cNvPicPr/>
          <p:nvPr/>
        </p:nvPicPr>
        <p:blipFill rotWithShape="1">
          <a:blip r:embed="rId2"/>
          <a:srcRect b="4571"/>
          <a:stretch/>
        </p:blipFill>
        <p:spPr bwMode="auto">
          <a:xfrm>
            <a:off x="2787968" y="1822449"/>
            <a:ext cx="6612890" cy="39446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117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Integrantes:</a:t>
            </a:r>
            <a:endParaRPr lang="es-H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D46D29-A21F-4A95-A8DE-43AAB201FECC}"/>
              </a:ext>
            </a:extLst>
          </p:cNvPr>
          <p:cNvSpPr txBox="1">
            <a:spLocks/>
          </p:cNvSpPr>
          <p:nvPr/>
        </p:nvSpPr>
        <p:spPr>
          <a:xfrm>
            <a:off x="906412" y="2357385"/>
            <a:ext cx="10217202" cy="2334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Michael Hernan Archaga Núñez                      20131001536</a:t>
            </a:r>
          </a:p>
          <a:p>
            <a:pPr marL="571500" indent="-571500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José Mario Lagos Santos                               20141001515</a:t>
            </a:r>
          </a:p>
          <a:p>
            <a:pPr marL="571500" indent="-571500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Emigdio Roberto Sánchez Rivera                     20151000229</a:t>
            </a:r>
          </a:p>
          <a:p>
            <a:pPr marL="571500" indent="-571500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Roberto Alejandro Méndez López                    20151002517</a:t>
            </a:r>
            <a:endParaRPr lang="es-HN" sz="2000" dirty="0"/>
          </a:p>
        </p:txBody>
      </p:sp>
    </p:spTree>
    <p:extLst>
      <p:ext uri="{BB962C8B-B14F-4D97-AF65-F5344CB8AC3E}">
        <p14:creationId xmlns:p14="http://schemas.microsoft.com/office/powerpoint/2010/main" val="145842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 </a:t>
            </a:r>
            <a:br>
              <a:rPr lang="es-HN" dirty="0"/>
            </a:br>
            <a:r>
              <a:rPr lang="es-ES" dirty="0"/>
              <a:t>Pagina de Cuestionario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E1C524-AD80-42C2-9637-5D8627931EC1}"/>
              </a:ext>
            </a:extLst>
          </p:cNvPr>
          <p:cNvPicPr/>
          <p:nvPr/>
        </p:nvPicPr>
        <p:blipFill rotWithShape="1">
          <a:blip r:embed="rId2"/>
          <a:srcRect b="4827"/>
          <a:stretch/>
        </p:blipFill>
        <p:spPr bwMode="auto">
          <a:xfrm>
            <a:off x="2787968" y="2039603"/>
            <a:ext cx="6612890" cy="39338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6033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del mensaje a finalizar cuestionario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48BD2B-757D-4D5E-8CD2-8ADF98F923A7}"/>
              </a:ext>
            </a:extLst>
          </p:cNvPr>
          <p:cNvPicPr/>
          <p:nvPr/>
        </p:nvPicPr>
        <p:blipFill rotWithShape="1">
          <a:blip r:embed="rId2"/>
          <a:srcRect b="5115"/>
          <a:stretch/>
        </p:blipFill>
        <p:spPr bwMode="auto">
          <a:xfrm>
            <a:off x="2768918" y="2188210"/>
            <a:ext cx="6650990" cy="39446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0442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799"/>
            <a:ext cx="7004902" cy="123160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HN" dirty="0"/>
              <a:t>Tiene privilegio de contestar las encuesta en nombre de cualquier controlador.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2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selección de controlador y área del supervisor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9DF81F8-4D58-4168-993F-F44D25B0FC52}"/>
              </a:ext>
            </a:extLst>
          </p:cNvPr>
          <p:cNvPicPr/>
          <p:nvPr/>
        </p:nvPicPr>
        <p:blipFill rotWithShape="1">
          <a:blip r:embed="rId2"/>
          <a:srcRect b="4774"/>
          <a:stretch/>
        </p:blipFill>
        <p:spPr bwMode="auto">
          <a:xfrm>
            <a:off x="2709228" y="1937886"/>
            <a:ext cx="6770370" cy="40297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9276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cuestionario del controlador y área seleccionados por el supervisor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FA9974B-44FC-4BD6-B9C7-662AB05AE2D9}"/>
              </a:ext>
            </a:extLst>
          </p:cNvPr>
          <p:cNvPicPr/>
          <p:nvPr/>
        </p:nvPicPr>
        <p:blipFill rotWithShape="1">
          <a:blip r:embed="rId2"/>
          <a:srcRect b="4822"/>
          <a:stretch/>
        </p:blipFill>
        <p:spPr bwMode="auto">
          <a:xfrm>
            <a:off x="2743200" y="2130392"/>
            <a:ext cx="6702425" cy="39871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8805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Recursos Humanos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799"/>
            <a:ext cx="7121860" cy="1391093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s-HN" dirty="0"/>
              <a:t>Tiene privilegios de acceso a los módulos de estadísticas de usuarios y estadísticas generales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6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principal de reportes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42271B5-3513-4E19-B7F7-076A83B98717}"/>
              </a:ext>
            </a:extLst>
          </p:cNvPr>
          <p:cNvPicPr/>
          <p:nvPr/>
        </p:nvPicPr>
        <p:blipFill rotWithShape="1">
          <a:blip r:embed="rId2"/>
          <a:srcRect b="5085"/>
          <a:stretch/>
        </p:blipFill>
        <p:spPr bwMode="auto">
          <a:xfrm>
            <a:off x="2787968" y="2054625"/>
            <a:ext cx="6612890" cy="39230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1967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reporte de incidencias por áreas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C1906BC-4800-454F-9C29-65C68672A594}"/>
              </a:ext>
            </a:extLst>
          </p:cNvPr>
          <p:cNvPicPr/>
          <p:nvPr/>
        </p:nvPicPr>
        <p:blipFill rotWithShape="1">
          <a:blip r:embed="rId2"/>
          <a:srcRect b="5400"/>
          <a:stretch/>
        </p:blipFill>
        <p:spPr bwMode="auto">
          <a:xfrm>
            <a:off x="2803843" y="1781743"/>
            <a:ext cx="6581140" cy="38912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8758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Pagina de reporte de incidencias por controlador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3AE561D-32D4-44BD-8116-9732994713EC}"/>
              </a:ext>
            </a:extLst>
          </p:cNvPr>
          <p:cNvPicPr/>
          <p:nvPr/>
        </p:nvPicPr>
        <p:blipFill rotWithShape="1">
          <a:blip r:embed="rId2"/>
          <a:srcRect b="4546"/>
          <a:stretch/>
        </p:blipFill>
        <p:spPr bwMode="auto">
          <a:xfrm>
            <a:off x="2846388" y="1770429"/>
            <a:ext cx="6496050" cy="38754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7340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/>
              <a:t>Pagina de reporte de búsqueda de controladores con todos sus cuestionarios respondidos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A7937C-18E1-4980-8000-2CD0EE38D90D}"/>
              </a:ext>
            </a:extLst>
          </p:cNvPr>
          <p:cNvPicPr/>
          <p:nvPr/>
        </p:nvPicPr>
        <p:blipFill rotWithShape="1">
          <a:blip r:embed="rId2"/>
          <a:srcRect b="4923"/>
          <a:stretch/>
        </p:blipFill>
        <p:spPr bwMode="auto">
          <a:xfrm>
            <a:off x="2811463" y="2074727"/>
            <a:ext cx="6565900" cy="39020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6310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Administrador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09" y="3733799"/>
            <a:ext cx="7047433" cy="135919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es-HN" dirty="0"/>
              <a:t>Tiene los privilegios de acceso a todos los módulos del Sistema, de administración gestión de preguntas y reportería de estadísticas.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74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/>
              <a:t> </a:t>
            </a:r>
            <a:br>
              <a:rPr lang="es-HN" dirty="0"/>
            </a:br>
            <a:r>
              <a:rPr lang="es-ES" dirty="0"/>
              <a:t>Pagina de reporte de un cuestionario respondido del controlador seleccionado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C63880E-5C83-4CDC-8865-1A293937BFDB}"/>
              </a:ext>
            </a:extLst>
          </p:cNvPr>
          <p:cNvPicPr/>
          <p:nvPr/>
        </p:nvPicPr>
        <p:blipFill rotWithShape="1">
          <a:blip r:embed="rId2"/>
          <a:srcRect b="4192"/>
          <a:stretch/>
        </p:blipFill>
        <p:spPr bwMode="auto">
          <a:xfrm>
            <a:off x="2841625" y="1970234"/>
            <a:ext cx="6505575" cy="38957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6102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Pagina de reporte de últimos inicios de sesión de controladores</a:t>
            </a:r>
            <a:endParaRPr lang="es-HN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C98F40-5F36-4ABD-9A99-5782A32DFDDA}"/>
              </a:ext>
            </a:extLst>
          </p:cNvPr>
          <p:cNvPicPr/>
          <p:nvPr/>
        </p:nvPicPr>
        <p:blipFill rotWithShape="1">
          <a:blip r:embed="rId2"/>
          <a:srcRect b="4546"/>
          <a:stretch/>
        </p:blipFill>
        <p:spPr bwMode="auto">
          <a:xfrm>
            <a:off x="2814320" y="1915009"/>
            <a:ext cx="6560185" cy="39135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090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login de administrador</a:t>
            </a:r>
            <a:endParaRPr lang="es-HN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421019D-8240-4599-B588-30C61F138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041" y="1834245"/>
            <a:ext cx="7482965" cy="445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principal de panel de administración</a:t>
            </a:r>
            <a:endParaRPr lang="es-HN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E6C5205-67E0-4BE8-8549-FA62D4DB5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558" y="1822532"/>
            <a:ext cx="6766525" cy="404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Página de gestión de empleados</a:t>
            </a:r>
            <a:endParaRPr lang="es-H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2E51FBA-643D-492F-A84C-513BBA823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832" y="1784992"/>
            <a:ext cx="6820137" cy="406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9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Página de creación de empleado</a:t>
            </a:r>
            <a:endParaRPr lang="es-HN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15CC3CA-9702-4D73-8B91-43E4F8383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39" y="1905466"/>
            <a:ext cx="6767147" cy="404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2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gestión de áreas</a:t>
            </a:r>
            <a:endParaRPr lang="es-HN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A1A68B-6441-4A22-A570-96E155F22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39" y="1891832"/>
            <a:ext cx="6767147" cy="40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7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Pagina de la creación de áreas</a:t>
            </a:r>
            <a:endParaRPr lang="es-HN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4517288-8CC0-4162-99C6-3186A05AE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888" y="1677509"/>
            <a:ext cx="6761050" cy="40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5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Nature Illustration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31377.potx" id="{56A48130-F36A-41C3-8C0C-0EF853C6708B}" vid="{0432F83B-7085-406B-BFE7-677E72A6CADA}"/>
    </a:ext>
  </a:extLst>
</a:theme>
</file>

<file path=ppt/theme/theme2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tf03431377</Template>
  <TotalTime>74</TotalTime>
  <Words>247</Words>
  <Application>Microsoft Office PowerPoint</Application>
  <PresentationFormat>Panorámica</PresentationFormat>
  <Paragraphs>41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Segoe Print</vt:lpstr>
      <vt:lpstr>Wingdings</vt:lpstr>
      <vt:lpstr>Nature Illustration 16x9</vt:lpstr>
      <vt:lpstr>Sistema de Gestion de Factores Humanos</vt:lpstr>
      <vt:lpstr>Integrantes:</vt:lpstr>
      <vt:lpstr>Administrador</vt:lpstr>
      <vt:lpstr>Pagina de login de administrador</vt:lpstr>
      <vt:lpstr>Pagina principal de panel de administración</vt:lpstr>
      <vt:lpstr>Página de gestión de empleados</vt:lpstr>
      <vt:lpstr>Página de creación de empleado</vt:lpstr>
      <vt:lpstr>Pagina de gestión de áreas</vt:lpstr>
      <vt:lpstr>Pagina de la creación de áreas</vt:lpstr>
      <vt:lpstr>Pagina de gestión de cuestionarios</vt:lpstr>
      <vt:lpstr>Pagina de creación de cuestionario</vt:lpstr>
      <vt:lpstr>Pagina del gestión de preguntas</vt:lpstr>
      <vt:lpstr>Pagina de creación de preguntas</vt:lpstr>
      <vt:lpstr>Pagina de gestión de preguntas filtro</vt:lpstr>
      <vt:lpstr>Pagina de creación de pregunta filtro</vt:lpstr>
      <vt:lpstr>Controlador</vt:lpstr>
      <vt:lpstr>Pagina de login de controlador, supervisor y recursos humanos</vt:lpstr>
      <vt:lpstr>Pagina de pregunta filtro</vt:lpstr>
      <vt:lpstr>Pagina de selección de área</vt:lpstr>
      <vt:lpstr>  Pagina de Cuestionario</vt:lpstr>
      <vt:lpstr>Pagina del mensaje a finalizar cuestionario</vt:lpstr>
      <vt:lpstr>Supervisor</vt:lpstr>
      <vt:lpstr>Pagina de selección de controlador y área del supervisor</vt:lpstr>
      <vt:lpstr>Pagina de cuestionario del controlador y área seleccionados por el supervisor</vt:lpstr>
      <vt:lpstr>Recursos Humanos</vt:lpstr>
      <vt:lpstr>Pagina principal de reportes</vt:lpstr>
      <vt:lpstr>Pagina de reporte de incidencias por áreas</vt:lpstr>
      <vt:lpstr>Pagina de reporte de incidencias por controlador</vt:lpstr>
      <vt:lpstr>Pagina de reporte de búsqueda de controladores con todos sus cuestionarios respondidos</vt:lpstr>
      <vt:lpstr>  Pagina de reporte de un cuestionario respondido del controlador seleccionado</vt:lpstr>
      <vt:lpstr>Pagina de reporte de últimos inicios de sesión de controladores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Control</dc:title>
  <dc:creator>F. Sanchez Rivera</dc:creator>
  <cp:lastModifiedBy>F. Sanchez Rivera</cp:lastModifiedBy>
  <cp:revision>32</cp:revision>
  <dcterms:created xsi:type="dcterms:W3CDTF">2019-10-11T23:31:02Z</dcterms:created>
  <dcterms:modified xsi:type="dcterms:W3CDTF">2019-10-12T00:57:14Z</dcterms:modified>
</cp:coreProperties>
</file>

<file path=docProps/thumbnail.jpeg>
</file>